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24/07/1440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Unit Ten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The Weather is Changing</a:t>
            </a:r>
            <a:endParaRPr lang="ar-SA" sz="4800" b="1" dirty="0"/>
          </a:p>
        </p:txBody>
      </p:sp>
    </p:spTree>
    <p:extLst>
      <p:ext uri="{BB962C8B-B14F-4D97-AF65-F5344CB8AC3E}">
        <p14:creationId xmlns:p14="http://schemas.microsoft.com/office/powerpoint/2010/main" val="197478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Meanings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Flood</a:t>
            </a:r>
          </a:p>
          <a:p>
            <a:pPr algn="l" rtl="0"/>
            <a:r>
              <a:rPr lang="en-US" dirty="0"/>
              <a:t>Drought</a:t>
            </a:r>
          </a:p>
          <a:p>
            <a:pPr algn="l" rtl="0"/>
            <a:r>
              <a:rPr lang="en-US" dirty="0"/>
              <a:t>Cyclone</a:t>
            </a:r>
          </a:p>
          <a:p>
            <a:pPr algn="l" rtl="0"/>
            <a:r>
              <a:rPr lang="en-US" dirty="0"/>
              <a:t>Storm</a:t>
            </a:r>
          </a:p>
          <a:p>
            <a:pPr algn="l" rtl="0"/>
            <a:r>
              <a:rPr lang="en-US" dirty="0"/>
              <a:t>Heat wave</a:t>
            </a: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3169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Listening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66 </a:t>
            </a:r>
            <a:endParaRPr lang="ar-SA" dirty="0"/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467267"/>
              </p:ext>
            </p:extLst>
          </p:nvPr>
        </p:nvGraphicFramePr>
        <p:xfrm>
          <a:off x="1691680" y="1700808"/>
          <a:ext cx="7286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728640" imgH="364680" progId="Package">
                  <p:embed/>
                </p:oleObj>
              </mc:Choice>
              <mc:Fallback>
                <p:oleObj name="Packager Shell Object" showAsIcon="1" r:id="rId3" imgW="728640" imgH="364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1700808"/>
                        <a:ext cx="728663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86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GB" dirty="0" smtClean="0"/>
              <a:t>hotter</a:t>
            </a:r>
          </a:p>
          <a:p>
            <a:pPr algn="l" rtl="0"/>
            <a:r>
              <a:rPr lang="en-GB" dirty="0" smtClean="0"/>
              <a:t>Melt</a:t>
            </a:r>
          </a:p>
          <a:p>
            <a:pPr algn="l" rtl="0"/>
            <a:r>
              <a:rPr lang="en-GB" dirty="0" smtClean="0"/>
              <a:t>Numerous</a:t>
            </a:r>
          </a:p>
          <a:p>
            <a:pPr algn="l" rtl="0"/>
            <a:r>
              <a:rPr lang="en-GB" dirty="0" smtClean="0"/>
              <a:t>Serious</a:t>
            </a:r>
          </a:p>
          <a:p>
            <a:pPr algn="l" rtl="0"/>
            <a:r>
              <a:rPr lang="en-GB" dirty="0" smtClean="0"/>
              <a:t>Antarctica</a:t>
            </a:r>
          </a:p>
          <a:p>
            <a:pPr algn="l" rtl="0"/>
            <a:r>
              <a:rPr lang="en-GB" dirty="0" smtClean="0"/>
              <a:t>Rise</a:t>
            </a:r>
          </a:p>
          <a:p>
            <a:pPr algn="l" rtl="0"/>
            <a:r>
              <a:rPr lang="en-GB" dirty="0" smtClean="0"/>
              <a:t>Common</a:t>
            </a:r>
          </a:p>
          <a:p>
            <a:pPr algn="l" rtl="0"/>
            <a:r>
              <a:rPr lang="en-GB" dirty="0" smtClean="0"/>
              <a:t>experiencing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5806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Speaking Strategy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The weather is getting warmer</a:t>
            </a:r>
          </a:p>
          <a:p>
            <a:pPr algn="l" rtl="0"/>
            <a:r>
              <a:rPr lang="en-GB" dirty="0" smtClean="0"/>
              <a:t>There were more cyclones this year than last year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3182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69 </a:t>
            </a:r>
            <a:endParaRPr lang="ar-SA" dirty="0"/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75074"/>
              </p:ext>
            </p:extLst>
          </p:nvPr>
        </p:nvGraphicFramePr>
        <p:xfrm>
          <a:off x="1619672" y="1772816"/>
          <a:ext cx="7286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Packager Shell Object" showAsIcon="1" r:id="rId3" imgW="728640" imgH="364680" progId="Package">
                  <p:embed/>
                </p:oleObj>
              </mc:Choice>
              <mc:Fallback>
                <p:oleObj name="Packager Shell Object" showAsIcon="1" r:id="rId3" imgW="728640" imgH="364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772816"/>
                        <a:ext cx="728663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7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Occasionally</a:t>
            </a:r>
          </a:p>
          <a:p>
            <a:pPr algn="l" rtl="0"/>
            <a:r>
              <a:rPr lang="en-GB" dirty="0" smtClean="0"/>
              <a:t>Hurricanes</a:t>
            </a:r>
          </a:p>
          <a:p>
            <a:pPr algn="l" rtl="0"/>
            <a:r>
              <a:rPr lang="en-GB" dirty="0" smtClean="0"/>
              <a:t>Convinced</a:t>
            </a:r>
          </a:p>
          <a:p>
            <a:pPr algn="l" rtl="0"/>
            <a:r>
              <a:rPr lang="en-GB" dirty="0" smtClean="0"/>
              <a:t>Solar</a:t>
            </a:r>
          </a:p>
          <a:p>
            <a:pPr algn="l" rtl="0"/>
            <a:r>
              <a:rPr lang="en-GB" smtClean="0"/>
              <a:t>environement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46943469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10065</TotalTime>
  <Words>45</Words>
  <Application>Microsoft Office PowerPoint</Application>
  <PresentationFormat>عرض على الشاشة (3:4)‏</PresentationFormat>
  <Paragraphs>27</Paragraphs>
  <Slides>7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9" baseType="lpstr">
      <vt:lpstr>سمة Office</vt:lpstr>
      <vt:lpstr>Package</vt:lpstr>
      <vt:lpstr>Unit Ten</vt:lpstr>
      <vt:lpstr>Meanings</vt:lpstr>
      <vt:lpstr>Listening</vt:lpstr>
      <vt:lpstr>عرض تقديمي في PowerPoint</vt:lpstr>
      <vt:lpstr>Speaking Strategy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Ten</dc:title>
  <dc:creator>ATYAF</dc:creator>
  <cp:lastModifiedBy>Maher</cp:lastModifiedBy>
  <cp:revision>8</cp:revision>
  <dcterms:created xsi:type="dcterms:W3CDTF">2019-03-30T18:33:51Z</dcterms:created>
  <dcterms:modified xsi:type="dcterms:W3CDTF">2019-04-06T18:31:43Z</dcterms:modified>
</cp:coreProperties>
</file>